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1" r:id="rId3"/>
    <p:sldId id="272" r:id="rId4"/>
    <p:sldId id="273" r:id="rId5"/>
    <p:sldId id="274" r:id="rId6"/>
    <p:sldId id="275" r:id="rId7"/>
    <p:sldId id="276" r:id="rId8"/>
    <p:sldId id="257" r:id="rId9"/>
    <p:sldId id="278" r:id="rId10"/>
    <p:sldId id="277" r:id="rId11"/>
    <p:sldId id="280" r:id="rId12"/>
    <p:sldId id="279" r:id="rId13"/>
    <p:sldId id="281" r:id="rId14"/>
    <p:sldId id="282" r:id="rId15"/>
    <p:sldId id="262" r:id="rId16"/>
    <p:sldId id="258" r:id="rId17"/>
    <p:sldId id="259" r:id="rId18"/>
    <p:sldId id="260" r:id="rId19"/>
    <p:sldId id="261" r:id="rId20"/>
    <p:sldId id="263" r:id="rId21"/>
    <p:sldId id="264" r:id="rId22"/>
    <p:sldId id="265" r:id="rId23"/>
    <p:sldId id="266" r:id="rId24"/>
    <p:sldId id="267" r:id="rId25"/>
    <p:sldId id="268" r:id="rId26"/>
    <p:sldId id="269" r:id="rId27"/>
    <p:sldId id="270" r:id="rId28"/>
    <p:sldId id="283" r:id="rId29"/>
    <p:sldId id="284" r:id="rId3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146" y="-27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E2461-F2D2-4138-8D08-59E0CEE8E428}" type="datetimeFigureOut">
              <a:rPr lang="en-US" smtClean="0"/>
              <a:t>7/23/2012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90304-F967-4FB3-B04E-90A1BC7E1B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1563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2000">
        <p14:prism/>
      </p:transition>
    </mc:Choice>
    <mc:Fallback xmlns="">
      <p:transition spd="slow" advTm="2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E2461-F2D2-4138-8D08-59E0CEE8E428}" type="datetimeFigureOut">
              <a:rPr lang="en-US" smtClean="0"/>
              <a:t>7/23/2012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90304-F967-4FB3-B04E-90A1BC7E1B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688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2000">
        <p14:prism/>
      </p:transition>
    </mc:Choice>
    <mc:Fallback xmlns="">
      <p:transition spd="slow" advTm="2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E2461-F2D2-4138-8D08-59E0CEE8E428}" type="datetimeFigureOut">
              <a:rPr lang="en-US" smtClean="0"/>
              <a:t>7/23/2012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90304-F967-4FB3-B04E-90A1BC7E1B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295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2000">
        <p14:prism/>
      </p:transition>
    </mc:Choice>
    <mc:Fallback xmlns="">
      <p:transition spd="slow" advTm="2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E2461-F2D2-4138-8D08-59E0CEE8E428}" type="datetimeFigureOut">
              <a:rPr lang="en-US" smtClean="0"/>
              <a:t>7/23/2012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90304-F967-4FB3-B04E-90A1BC7E1B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1105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2000">
        <p14:prism/>
      </p:transition>
    </mc:Choice>
    <mc:Fallback xmlns="">
      <p:transition spd="slow" advTm="2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E2461-F2D2-4138-8D08-59E0CEE8E428}" type="datetimeFigureOut">
              <a:rPr lang="en-US" smtClean="0"/>
              <a:t>7/23/2012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90304-F967-4FB3-B04E-90A1BC7E1B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413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2000">
        <p14:prism/>
      </p:transition>
    </mc:Choice>
    <mc:Fallback xmlns="">
      <p:transition spd="slow" advTm="2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E2461-F2D2-4138-8D08-59E0CEE8E428}" type="datetimeFigureOut">
              <a:rPr lang="en-US" smtClean="0"/>
              <a:t>7/23/2012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90304-F967-4FB3-B04E-90A1BC7E1B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0526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2000">
        <p14:prism/>
      </p:transition>
    </mc:Choice>
    <mc:Fallback xmlns="">
      <p:transition spd="slow" advTm="2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E2461-F2D2-4138-8D08-59E0CEE8E428}" type="datetimeFigureOut">
              <a:rPr lang="en-US" smtClean="0"/>
              <a:t>7/23/2012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90304-F967-4FB3-B04E-90A1BC7E1B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532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2000">
        <p14:prism/>
      </p:transition>
    </mc:Choice>
    <mc:Fallback xmlns="">
      <p:transition spd="slow" advTm="2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E2461-F2D2-4138-8D08-59E0CEE8E428}" type="datetimeFigureOut">
              <a:rPr lang="en-US" smtClean="0"/>
              <a:t>7/23/2012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90304-F967-4FB3-B04E-90A1BC7E1B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7184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2000">
        <p14:prism/>
      </p:transition>
    </mc:Choice>
    <mc:Fallback xmlns="">
      <p:transition spd="slow" advTm="2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E2461-F2D2-4138-8D08-59E0CEE8E428}" type="datetimeFigureOut">
              <a:rPr lang="en-US" smtClean="0"/>
              <a:t>7/23/2012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90304-F967-4FB3-B04E-90A1BC7E1B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3636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2000">
        <p14:prism/>
      </p:transition>
    </mc:Choice>
    <mc:Fallback xmlns="">
      <p:transition spd="slow" advTm="2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E2461-F2D2-4138-8D08-59E0CEE8E428}" type="datetimeFigureOut">
              <a:rPr lang="en-US" smtClean="0"/>
              <a:t>7/23/2012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90304-F967-4FB3-B04E-90A1BC7E1B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707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2000">
        <p14:prism/>
      </p:transition>
    </mc:Choice>
    <mc:Fallback xmlns="">
      <p:transition spd="slow" advTm="2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E2461-F2D2-4138-8D08-59E0CEE8E428}" type="datetimeFigureOut">
              <a:rPr lang="en-US" smtClean="0"/>
              <a:t>7/23/2012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90304-F967-4FB3-B04E-90A1BC7E1B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176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2000">
        <p14:prism/>
      </p:transition>
    </mc:Choice>
    <mc:Fallback xmlns="">
      <p:transition spd="slow" advTm="2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AE2461-F2D2-4138-8D08-59E0CEE8E428}" type="datetimeFigureOut">
              <a:rPr lang="en-US" smtClean="0"/>
              <a:t>7/23/2012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390304-F967-4FB3-B04E-90A1BC7E1B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217494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200" advTm="2000">
        <p14:prism/>
      </p:transition>
    </mc:Choice>
    <mc:Fallback xmlns="">
      <p:transition spd="slow" advTm="2000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1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hyperlink" Target="http://www.stampnews.com/stamps/stamps_2008/stamp_1212937186_839519.html" TargetMode="Externa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457200"/>
            <a:ext cx="7315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latin typeface="Engravers MT" pitchFamily="18" charset="0"/>
              </a:rPr>
              <a:t>U.S.  Stamps </a:t>
            </a:r>
          </a:p>
          <a:p>
            <a:pPr algn="ctr"/>
            <a:r>
              <a:rPr lang="en-US" sz="4000" b="1" dirty="0" smtClean="0">
                <a:latin typeface="Engravers MT" pitchFamily="18" charset="0"/>
              </a:rPr>
              <a:t>of the </a:t>
            </a:r>
          </a:p>
          <a:p>
            <a:pPr algn="ctr"/>
            <a:r>
              <a:rPr lang="en-US" sz="4000" b="1" dirty="0" smtClean="0">
                <a:latin typeface="Engravers MT" pitchFamily="18" charset="0"/>
              </a:rPr>
              <a:t>Summer Olympics</a:t>
            </a:r>
            <a:endParaRPr lang="en-US" sz="4000" b="1" dirty="0">
              <a:latin typeface="Engravers MT" pitchFamily="18" charset="0"/>
            </a:endParaRPr>
          </a:p>
        </p:txBody>
      </p:sp>
      <p:pic>
        <p:nvPicPr>
          <p:cNvPr id="1028" name="Picture 4" descr="http://usstampgallery.com/images/stamps/e7089f577734cbbc5501d018befde55d0884b9fa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250" y="2667000"/>
            <a:ext cx="4381500" cy="3811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01 - Olympic Fanfare and Theme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00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716924" y="704193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121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2000">
        <p14:prism/>
      </p:transition>
    </mc:Choice>
    <mc:Fallback xmlns="">
      <p:transition spd="slow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5410200"/>
            <a:ext cx="9144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Engravers MT" pitchFamily="18" charset="0"/>
              </a:rPr>
              <a:t>1984 </a:t>
            </a:r>
          </a:p>
          <a:p>
            <a:pPr algn="ctr"/>
            <a:r>
              <a:rPr lang="en-US" sz="3200" dirty="0" smtClean="0">
                <a:latin typeface="Engravers MT" pitchFamily="18" charset="0"/>
              </a:rPr>
              <a:t>Los Angeles, CALIFORNIA</a:t>
            </a:r>
            <a:endParaRPr lang="en-US" sz="3200" dirty="0">
              <a:latin typeface="Engravers MT" pitchFamily="18" charset="0"/>
            </a:endParaRPr>
          </a:p>
        </p:txBody>
      </p:sp>
      <p:pic>
        <p:nvPicPr>
          <p:cNvPr id="22530" name="Picture 2" descr="Se-tenant block of four stamp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143" y="381000"/>
            <a:ext cx="7504057" cy="4852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452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2000">
        <p14:prism/>
      </p:transition>
    </mc:Choice>
    <mc:Fallback xmlns="">
      <p:transition spd="slow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5638800"/>
            <a:ext cx="9144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Engravers MT" pitchFamily="18" charset="0"/>
              </a:rPr>
              <a:t>1984 </a:t>
            </a:r>
          </a:p>
          <a:p>
            <a:pPr algn="ctr"/>
            <a:r>
              <a:rPr lang="en-US" sz="3200" dirty="0" smtClean="0">
                <a:latin typeface="Engravers MT" pitchFamily="18" charset="0"/>
              </a:rPr>
              <a:t>Los Angeles, CALIFORNIA</a:t>
            </a:r>
            <a:endParaRPr lang="en-US" sz="3200" dirty="0">
              <a:latin typeface="Engravers MT" pitchFamily="18" charset="0"/>
            </a:endParaRPr>
          </a:p>
        </p:txBody>
      </p:sp>
      <p:pic>
        <p:nvPicPr>
          <p:cNvPr id="24578" name="Picture 2" descr="Se-tenant block of four stamp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218388"/>
            <a:ext cx="3505200" cy="5420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54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2000">
        <p14:prism/>
      </p:transition>
    </mc:Choice>
    <mc:Fallback xmlns="">
      <p:transition spd="slow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5486400"/>
            <a:ext cx="7391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Engravers MT" pitchFamily="18" charset="0"/>
              </a:rPr>
              <a:t>1988 </a:t>
            </a:r>
          </a:p>
          <a:p>
            <a:pPr algn="ctr"/>
            <a:r>
              <a:rPr lang="en-US" sz="3200" dirty="0" smtClean="0">
                <a:latin typeface="Engravers MT" pitchFamily="18" charset="0"/>
              </a:rPr>
              <a:t>Seoul, South Korea</a:t>
            </a:r>
            <a:endParaRPr lang="en-US" sz="3200" dirty="0">
              <a:latin typeface="Engravers MT" pitchFamily="18" charset="0"/>
            </a:endParaRPr>
          </a:p>
        </p:txBody>
      </p:sp>
      <p:pic>
        <p:nvPicPr>
          <p:cNvPr id="25602" name="Picture 2" descr="http://3.bp.blogspot.com/__zUkE32ip8Y/TSTYjuQqNzI/AAAAAAAAKIs/GJlk1u52ubw/s1600/23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914400"/>
            <a:ext cx="6374653" cy="403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723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2000">
        <p14:prism/>
      </p:transition>
    </mc:Choice>
    <mc:Fallback xmlns="">
      <p:transition spd="slow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66800" y="5638800"/>
            <a:ext cx="7391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Engravers MT" pitchFamily="18" charset="0"/>
              </a:rPr>
              <a:t>1992 </a:t>
            </a:r>
            <a:endParaRPr lang="en-US" sz="3200" dirty="0" smtClean="0">
              <a:latin typeface="Engravers MT" pitchFamily="18" charset="0"/>
            </a:endParaRPr>
          </a:p>
          <a:p>
            <a:pPr algn="ctr"/>
            <a:r>
              <a:rPr lang="en-US" sz="3200" dirty="0" smtClean="0">
                <a:latin typeface="Engravers MT" pitchFamily="18" charset="0"/>
              </a:rPr>
              <a:t>Barcelona, Spain</a:t>
            </a:r>
            <a:endParaRPr lang="en-US" sz="3200" dirty="0">
              <a:latin typeface="Engravers MT" pitchFamily="18" charset="0"/>
            </a:endParaRPr>
          </a:p>
        </p:txBody>
      </p:sp>
      <p:pic>
        <p:nvPicPr>
          <p:cNvPr id="26628" name="Picture 4" descr="http://i.ebayimg.com/t/MNH-U-S-STAMP-SC-2637-41-SUMMER-OLYMPIC-SERIES-1992-/00/s/NjM0WDk5Mg==/$T2eC16NHJHoE9n3Kd2)TBP5Lkwj+dQ~~60_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685800"/>
            <a:ext cx="7299833" cy="4657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3849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2000">
        <p14:prism/>
      </p:transition>
    </mc:Choice>
    <mc:Fallback xmlns="">
      <p:transition spd="slow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5410200"/>
            <a:ext cx="9144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Engravers MT" pitchFamily="18" charset="0"/>
              </a:rPr>
              <a:t>1996 </a:t>
            </a:r>
          </a:p>
          <a:p>
            <a:pPr algn="ctr"/>
            <a:r>
              <a:rPr lang="en-US" sz="3200" dirty="0" smtClean="0">
                <a:latin typeface="Engravers MT" pitchFamily="18" charset="0"/>
              </a:rPr>
              <a:t>Atlanta, Georgia</a:t>
            </a:r>
            <a:endParaRPr lang="en-US" sz="3200" dirty="0">
              <a:latin typeface="Engravers MT" pitchFamily="18" charset="0"/>
            </a:endParaRPr>
          </a:p>
        </p:txBody>
      </p:sp>
      <p:pic>
        <p:nvPicPr>
          <p:cNvPr id="27650" name="Picture 2" descr="Se-tenant pane of 20 stamp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4087" y="381000"/>
            <a:ext cx="4555826" cy="4829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055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2000">
        <p14:prism/>
      </p:transition>
    </mc:Choice>
    <mc:Fallback xmlns="">
      <p:transition spd="slow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alphabetilately.com/collins/collins-960502-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44" y="685800"/>
            <a:ext cx="8999621" cy="518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5628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2000">
        <p14:prism/>
      </p:transition>
    </mc:Choice>
    <mc:Fallback xmlns="">
      <p:transition spd="slow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alphabetilately.com/collins/collins-960502-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838200"/>
            <a:ext cx="8686800" cy="4961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2936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2000">
        <p14:prism/>
      </p:transition>
    </mc:Choice>
    <mc:Fallback xmlns="">
      <p:transition spd="slow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alphabetilately.com/collins/collins-960502-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817418"/>
            <a:ext cx="8857051" cy="5148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0749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2000">
        <p14:prism/>
      </p:transition>
    </mc:Choice>
    <mc:Fallback xmlns="">
      <p:transition spd="slow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http://alphabetilately.com/collins/collins-960502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976745"/>
            <a:ext cx="9053945" cy="5200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5968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2000">
        <p14:prism/>
      </p:transition>
    </mc:Choice>
    <mc:Fallback xmlns="">
      <p:transition spd="slow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alphabetilately.com/collins/collins-960502-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107" y="831273"/>
            <a:ext cx="8902038" cy="5089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9175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2000">
        <p14:prism/>
      </p:transition>
    </mc:Choice>
    <mc:Fallback xmlns="">
      <p:transition spd="slow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5257800"/>
            <a:ext cx="8991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Engravers MT" pitchFamily="18" charset="0"/>
              </a:rPr>
              <a:t>1932 </a:t>
            </a:r>
          </a:p>
          <a:p>
            <a:pPr algn="ctr"/>
            <a:r>
              <a:rPr lang="en-US" sz="3200" dirty="0" smtClean="0">
                <a:latin typeface="Engravers MT" pitchFamily="18" charset="0"/>
              </a:rPr>
              <a:t>Los Angeles, California</a:t>
            </a:r>
            <a:endParaRPr lang="en-US" sz="3200" dirty="0">
              <a:latin typeface="Engravers MT" pitchFamily="18" charset="0"/>
            </a:endParaRPr>
          </a:p>
        </p:txBody>
      </p:sp>
      <p:pic>
        <p:nvPicPr>
          <p:cNvPr id="16390" name="Picture 6" descr="http://4.bp.blogspot.com/-6zGcbJi04sU/TfWGMvZ0dyI/AAAAAAAAAOY/oPmBvyNtAH4/s1600/LA+Olympics+3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22116"/>
            <a:ext cx="3962400" cy="4494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2" name="Picture 8" descr="http://4.bp.blogspot.com/-mXrkY2JhpH8/TfWGSPlxZNI/AAAAAAAAAOc/b6GrZSyo9PY/s1600/LA+Olympics+5c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8591" y="562534"/>
            <a:ext cx="3886200" cy="4450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7219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2000">
        <p14:prism/>
      </p:transition>
    </mc:Choice>
    <mc:Fallback xmlns="">
      <p:transition spd="slow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alphabetilately.com/collins/collins-960502-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762000"/>
            <a:ext cx="9067800" cy="5197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3972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2000">
        <p14:prism/>
      </p:transition>
    </mc:Choice>
    <mc:Fallback xmlns="">
      <p:transition spd="slow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alphabetilately.com/collins/collins-960502-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28" y="914400"/>
            <a:ext cx="9019090" cy="5140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6636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2000">
        <p14:prism/>
      </p:transition>
    </mc:Choice>
    <mc:Fallback xmlns="">
      <p:transition spd="slow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://alphabetilately.com/collins/collins-960502-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145" y="838200"/>
            <a:ext cx="8723182" cy="5007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4949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2000">
        <p14:prism/>
      </p:transition>
    </mc:Choice>
    <mc:Fallback xmlns="">
      <p:transition spd="slow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alphabetilately.com/collins/collins-960502-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914400"/>
            <a:ext cx="8839200" cy="5081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0903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2000">
        <p14:prism/>
      </p:transition>
    </mc:Choice>
    <mc:Fallback xmlns="">
      <p:transition spd="slow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://alphabetilately.com/collins/collins-960502-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0"/>
            <a:ext cx="8841564" cy="5057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8519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2000">
        <p14:prism/>
      </p:transition>
    </mc:Choice>
    <mc:Fallback xmlns="">
      <p:transition spd="slow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://alphabetilately.com/collins/collins-960502-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914399"/>
            <a:ext cx="8906339" cy="5109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5003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2000">
        <p14:prism/>
      </p:transition>
    </mc:Choice>
    <mc:Fallback xmlns="">
      <p:transition spd="slow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alphabetilately.com/collins/collins-960502-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0"/>
            <a:ext cx="8838056" cy="5063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1564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2000">
        <p14:prism/>
      </p:transition>
    </mc:Choice>
    <mc:Fallback xmlns="">
      <p:transition spd="slow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alphabetilately.com/collins/collins-960502-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182" y="838201"/>
            <a:ext cx="8800270" cy="5061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7181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2000">
        <p14:prism/>
      </p:transition>
    </mc:Choice>
    <mc:Fallback xmlns="">
      <p:transition spd="slow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6" name="Picture 4" descr="USPS To Issue Summer Olympic Stamp">
            <a:hlinkClick r:id="rId2"/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5" t="4043" r="1264" b="2972"/>
          <a:stretch/>
        </p:blipFill>
        <p:spPr bwMode="auto">
          <a:xfrm>
            <a:off x="1524000" y="1143000"/>
            <a:ext cx="6011917" cy="3847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0" y="5410200"/>
            <a:ext cx="9144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Engravers MT" pitchFamily="18" charset="0"/>
              </a:rPr>
              <a:t>2008 </a:t>
            </a:r>
          </a:p>
          <a:p>
            <a:pPr algn="ctr"/>
            <a:r>
              <a:rPr lang="en-US" sz="3200" dirty="0" smtClean="0">
                <a:latin typeface="Engravers MT" pitchFamily="18" charset="0"/>
              </a:rPr>
              <a:t>Beijing, China</a:t>
            </a:r>
            <a:endParaRPr lang="en-US" sz="3200" dirty="0">
              <a:latin typeface="Engravers MT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7162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2000">
        <p14:prism/>
      </p:transition>
    </mc:Choice>
    <mc:Fallback xmlns="">
      <p:transition spd="slow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457200"/>
            <a:ext cx="91440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To learn more about Olympic stamps </a:t>
            </a:r>
          </a:p>
          <a:p>
            <a:pPr algn="ctr"/>
            <a:r>
              <a:rPr lang="en-US" sz="3200" dirty="0" smtClean="0"/>
              <a:t>and for fun activities,</a:t>
            </a:r>
          </a:p>
          <a:p>
            <a:pPr algn="ctr"/>
            <a:r>
              <a:rPr lang="en-US" sz="3200" dirty="0" smtClean="0"/>
              <a:t> visit the ATA Website at</a:t>
            </a:r>
          </a:p>
          <a:p>
            <a:pPr algn="ctr"/>
            <a:r>
              <a:rPr lang="en-US" sz="3200" dirty="0" smtClean="0"/>
              <a:t>www. http://americantopicalassn.org/tidbits.shtml.</a:t>
            </a:r>
          </a:p>
        </p:txBody>
      </p:sp>
      <p:pic>
        <p:nvPicPr>
          <p:cNvPr id="29698" name="Picture 2" descr="http://brucemacdonaldstamps.com/images/products/detail/253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8045" y="2971800"/>
            <a:ext cx="2067910" cy="3241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9599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2000">
        <p14:prism/>
      </p:transition>
    </mc:Choice>
    <mc:Fallback xmlns="">
      <p:transition spd="slow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://usstampgallery.com/images/stamps/6e0312072ad7e48b470123802c90755c690b7644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582" y="1371600"/>
            <a:ext cx="4432038" cy="289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 descr="Runni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7619" y="1371600"/>
            <a:ext cx="4548671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66800" y="5257800"/>
            <a:ext cx="7391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Engravers MT" pitchFamily="18" charset="0"/>
              </a:rPr>
              <a:t>1972</a:t>
            </a:r>
          </a:p>
          <a:p>
            <a:pPr algn="ctr"/>
            <a:r>
              <a:rPr lang="en-US" sz="3200" dirty="0" smtClean="0">
                <a:latin typeface="Engravers MT" pitchFamily="18" charset="0"/>
              </a:rPr>
              <a:t>Munich, Germany</a:t>
            </a:r>
            <a:endParaRPr lang="en-US" sz="3200" dirty="0">
              <a:latin typeface="Engravers MT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5679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2000">
        <p14:prism/>
      </p:transition>
    </mc:Choice>
    <mc:Fallback xmlns="">
      <p:transition spd="slow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Runni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7" t="1737" r="3217"/>
          <a:stretch/>
        </p:blipFill>
        <p:spPr bwMode="auto">
          <a:xfrm>
            <a:off x="1447800" y="685800"/>
            <a:ext cx="2714625" cy="4319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6" name="Picture 4" descr="Divi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5" r="4010" b="2310"/>
          <a:stretch/>
        </p:blipFill>
        <p:spPr bwMode="auto">
          <a:xfrm>
            <a:off x="5257800" y="652992"/>
            <a:ext cx="2656937" cy="4257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66800" y="5410200"/>
            <a:ext cx="7391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Engravers MT" pitchFamily="18" charset="0"/>
              </a:rPr>
              <a:t>1976 </a:t>
            </a:r>
          </a:p>
          <a:p>
            <a:pPr algn="ctr"/>
            <a:r>
              <a:rPr lang="en-US" sz="3200" dirty="0" smtClean="0">
                <a:latin typeface="Engravers MT" pitchFamily="18" charset="0"/>
              </a:rPr>
              <a:t>Montreal, Canada</a:t>
            </a:r>
            <a:endParaRPr lang="en-US" sz="3200" dirty="0">
              <a:latin typeface="Engravers MT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0282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2000">
        <p14:prism/>
      </p:transition>
    </mc:Choice>
    <mc:Fallback xmlns="">
      <p:transition spd="slow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0" name="Picture 4" descr="http://i.ebayimg.com/t/1980-Summer-Olympics-Mint-U-S-Postage-Stamps-/00/$(KGrHqEOKiEE4mnIQz-uBOVmH+h2Ng~~_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4" t="3464" r="1424" b="2427"/>
          <a:stretch/>
        </p:blipFill>
        <p:spPr bwMode="auto">
          <a:xfrm>
            <a:off x="1219200" y="772510"/>
            <a:ext cx="6769881" cy="434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66800" y="5410200"/>
            <a:ext cx="7391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Engravers MT" pitchFamily="18" charset="0"/>
              </a:rPr>
              <a:t>1980 </a:t>
            </a:r>
          </a:p>
          <a:p>
            <a:pPr algn="ctr"/>
            <a:r>
              <a:rPr lang="en-US" sz="3200" dirty="0" smtClean="0">
                <a:latin typeface="Engravers MT" pitchFamily="18" charset="0"/>
              </a:rPr>
              <a:t>Moscow, USSR</a:t>
            </a:r>
            <a:endParaRPr lang="en-US" sz="3200" dirty="0">
              <a:latin typeface="Engravers MT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2872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2000">
        <p14:prism/>
      </p:transition>
    </mc:Choice>
    <mc:Fallback xmlns="">
      <p:transition spd="slow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://usstampgallery.com/images/stamps/4870a0299aeafbe1149c7235c05390c971e4c6ab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1298121"/>
            <a:ext cx="5248467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Decathlete with javeli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" y="475861"/>
            <a:ext cx="3314700" cy="5073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66800" y="5615071"/>
            <a:ext cx="7391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Engravers MT" pitchFamily="18" charset="0"/>
              </a:rPr>
              <a:t>1980 </a:t>
            </a:r>
          </a:p>
          <a:p>
            <a:pPr algn="ctr"/>
            <a:r>
              <a:rPr lang="en-US" sz="3200" dirty="0" smtClean="0">
                <a:latin typeface="Engravers MT" pitchFamily="18" charset="0"/>
              </a:rPr>
              <a:t>Moscow, USSR</a:t>
            </a:r>
            <a:endParaRPr lang="en-US" sz="3200" dirty="0">
              <a:latin typeface="Engravers MT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278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2000">
        <p14:prism/>
      </p:transition>
    </mc:Choice>
    <mc:Fallback xmlns="">
      <p:transition spd="slow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5410200"/>
            <a:ext cx="81272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Engravers MT" pitchFamily="18" charset="0"/>
              </a:rPr>
              <a:t>1984 </a:t>
            </a:r>
          </a:p>
          <a:p>
            <a:pPr algn="ctr"/>
            <a:r>
              <a:rPr lang="en-US" sz="3200" dirty="0" smtClean="0">
                <a:latin typeface="Engravers MT" pitchFamily="18" charset="0"/>
              </a:rPr>
              <a:t>Los Angeles, California</a:t>
            </a:r>
            <a:endParaRPr lang="en-US" sz="3200" dirty="0">
              <a:latin typeface="Engravers MT" pitchFamily="18" charset="0"/>
            </a:endParaRPr>
          </a:p>
        </p:txBody>
      </p:sp>
      <p:pic>
        <p:nvPicPr>
          <p:cNvPr id="3" name="Picture 2" descr="http://4.bp.blogspot.com/-qp7iqw_ygMY/TgZcUBx_lMI/AAAAAAAACu8/946e6StHoiU/s1600/stampsOlympicsSummer8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1531"/>
            <a:ext cx="8127268" cy="541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8061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2000">
        <p14:prism/>
      </p:transition>
    </mc:Choice>
    <mc:Fallback xmlns="">
      <p:transition spd="slow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5638800"/>
            <a:ext cx="9144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Engravers MT" pitchFamily="18" charset="0"/>
              </a:rPr>
              <a:t>1984 </a:t>
            </a:r>
          </a:p>
          <a:p>
            <a:pPr algn="ctr"/>
            <a:r>
              <a:rPr lang="en-US" sz="3200" dirty="0" smtClean="0">
                <a:latin typeface="Engravers MT" pitchFamily="18" charset="0"/>
              </a:rPr>
              <a:t>Los Angeles, CALIFORNIA</a:t>
            </a:r>
            <a:endParaRPr lang="en-US" sz="3200" dirty="0">
              <a:latin typeface="Engravers MT" pitchFamily="18" charset="0"/>
            </a:endParaRPr>
          </a:p>
        </p:txBody>
      </p:sp>
      <p:pic>
        <p:nvPicPr>
          <p:cNvPr id="2052" name="Picture 4" descr="Se-tenant block of four stamp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219045"/>
            <a:ext cx="3505200" cy="5385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7727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2000">
        <p14:prism/>
      </p:transition>
    </mc:Choice>
    <mc:Fallback xmlns="">
      <p:transition spd="slow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5410200"/>
            <a:ext cx="9144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Engravers MT" pitchFamily="18" charset="0"/>
              </a:rPr>
              <a:t>1984 </a:t>
            </a:r>
          </a:p>
          <a:p>
            <a:pPr algn="ctr"/>
            <a:r>
              <a:rPr lang="en-US" sz="3200" dirty="0" smtClean="0">
                <a:latin typeface="Engravers MT" pitchFamily="18" charset="0"/>
              </a:rPr>
              <a:t>Los Angeles, CALIFORNIA</a:t>
            </a:r>
            <a:endParaRPr lang="en-US" sz="3200" dirty="0">
              <a:latin typeface="Engravers MT" pitchFamily="18" charset="0"/>
            </a:endParaRPr>
          </a:p>
        </p:txBody>
      </p:sp>
      <p:pic>
        <p:nvPicPr>
          <p:cNvPr id="21506" name="Picture 2" descr="Se-tenant block of four stamp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57556"/>
            <a:ext cx="7484076" cy="4939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4888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2000">
        <p14:prism/>
      </p:transition>
    </mc:Choice>
    <mc:Fallback xmlns="">
      <p:transition spd="slow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187</TotalTime>
  <Words>93</Words>
  <Application>Microsoft Office PowerPoint</Application>
  <PresentationFormat>On-screen Show (4:3)</PresentationFormat>
  <Paragraphs>35</Paragraphs>
  <Slides>29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Aimee</dc:creator>
  <cp:lastModifiedBy>Aimee</cp:lastModifiedBy>
  <cp:revision>5</cp:revision>
  <dcterms:created xsi:type="dcterms:W3CDTF">2012-07-06T00:24:22Z</dcterms:created>
  <dcterms:modified xsi:type="dcterms:W3CDTF">2012-07-24T01:49:43Z</dcterms:modified>
</cp:coreProperties>
</file>